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55F9C8FF-B9F5-44B9-9ED8-B713FC9ADA9C}">
  <a:tblStyle styleId="{55F9C8FF-B9F5-44B9-9ED8-B713FC9ADA9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5eb2200ba_072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5eb2200ba_0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5eb2200ba_084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5eb2200ba_0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5eb2200ba_0117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5eb2200ba_0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5eb2200ba_014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5eb2200ba_0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5eb2200ba_0162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5eb2200ba_01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5eb2200ba_0157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5eb2200ba_01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5eb2200ba_0171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5eb2200ba_01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5eb2200ba_0226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5eb2200ba_02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1200150"/>
            <a:ext cx="9144000" cy="2743200"/>
          </a:xfrm>
          <a:prstGeom prst="rect">
            <a:avLst/>
          </a:prstGeom>
          <a:solidFill>
            <a:schemeClr val="dk1">
              <a:alpha val="2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-1079"/>
            <a:ext cx="1827408" cy="5144627"/>
            <a:chOff x="0" y="-1438"/>
            <a:chExt cx="798030" cy="6859503"/>
          </a:xfrm>
        </p:grpSpPr>
        <p:sp>
          <p:nvSpPr>
            <p:cNvPr id="12" name="Google Shape;12;p2"/>
            <p:cNvSpPr/>
            <p:nvPr/>
          </p:nvSpPr>
          <p:spPr>
            <a:xfrm>
              <a:off x="0" y="-1438"/>
              <a:ext cx="798030" cy="6858065"/>
            </a:xfrm>
            <a:custGeom>
              <a:rect b="b" l="l" r="r" t="t"/>
              <a:pathLst>
                <a:path extrusionOk="0" h="6875253" w="500332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0" y="0"/>
              <a:ext cx="399015" cy="6858065"/>
            </a:xfrm>
            <a:custGeom>
              <a:rect b="b" l="l" r="r" t="t"/>
              <a:pathLst>
                <a:path extrusionOk="0" h="6875253" w="500332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" name="Google Shape;14;p2"/>
          <p:cNvGrpSpPr/>
          <p:nvPr/>
        </p:nvGrpSpPr>
        <p:grpSpPr>
          <a:xfrm flipH="1">
            <a:off x="7316591" y="0"/>
            <a:ext cx="1827408" cy="5144627"/>
            <a:chOff x="0" y="-1438"/>
            <a:chExt cx="798030" cy="6859503"/>
          </a:xfrm>
        </p:grpSpPr>
        <p:sp>
          <p:nvSpPr>
            <p:cNvPr id="15" name="Google Shape;15;p2"/>
            <p:cNvSpPr/>
            <p:nvPr/>
          </p:nvSpPr>
          <p:spPr>
            <a:xfrm>
              <a:off x="0" y="-1438"/>
              <a:ext cx="798030" cy="6858065"/>
            </a:xfrm>
            <a:custGeom>
              <a:rect b="b" l="l" r="r" t="t"/>
              <a:pathLst>
                <a:path extrusionOk="0" h="6875253" w="500332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0" y="0"/>
              <a:ext cx="399015" cy="6858065"/>
            </a:xfrm>
            <a:custGeom>
              <a:rect b="b" l="l" r="r" t="t"/>
              <a:pathLst>
                <a:path extrusionOk="0" h="6875253" w="500332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" name="Google Shape;17;p2"/>
          <p:cNvSpPr txBox="1"/>
          <p:nvPr>
            <p:ph type="ctrTitle"/>
          </p:nvPr>
        </p:nvSpPr>
        <p:spPr>
          <a:xfrm>
            <a:off x="685800" y="1568185"/>
            <a:ext cx="7772400" cy="1238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8" name="Google Shape;18;p2"/>
          <p:cNvSpPr txBox="1"/>
          <p:nvPr>
            <p:ph idx="1" type="subTitle"/>
          </p:nvPr>
        </p:nvSpPr>
        <p:spPr>
          <a:xfrm>
            <a:off x="685800" y="2914650"/>
            <a:ext cx="7772400" cy="65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sz="24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sz="2400"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sz="2400"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sz="2400"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sz="2400"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sz="2400"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sz="24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9" name="Google Shape;19;p2"/>
          <p:cNvSpPr txBox="1"/>
          <p:nvPr>
            <p:ph idx="12" type="sldNum"/>
          </p:nvPr>
        </p:nvSpPr>
        <p:spPr>
          <a:xfrm>
            <a:off x="8556791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"/>
          <p:cNvSpPr/>
          <p:nvPr/>
        </p:nvSpPr>
        <p:spPr>
          <a:xfrm>
            <a:off x="0" y="-1078"/>
            <a:ext cx="9144000" cy="1144200"/>
          </a:xfrm>
          <a:prstGeom prst="rect">
            <a:avLst/>
          </a:prstGeom>
          <a:solidFill>
            <a:schemeClr val="dk2">
              <a:alpha val="2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2" name="Google Shape;22;p3"/>
          <p:cNvGrpSpPr/>
          <p:nvPr/>
        </p:nvGrpSpPr>
        <p:grpSpPr>
          <a:xfrm>
            <a:off x="0" y="-1079"/>
            <a:ext cx="649181" cy="5144627"/>
            <a:chOff x="0" y="-1438"/>
            <a:chExt cx="649181" cy="6859503"/>
          </a:xfrm>
        </p:grpSpPr>
        <p:sp>
          <p:nvSpPr>
            <p:cNvPr id="23" name="Google Shape;23;p3"/>
            <p:cNvSpPr/>
            <p:nvPr/>
          </p:nvSpPr>
          <p:spPr>
            <a:xfrm>
              <a:off x="0" y="-1438"/>
              <a:ext cx="649181" cy="6858065"/>
            </a:xfrm>
            <a:custGeom>
              <a:rect b="b" l="l" r="r" t="t"/>
              <a:pathLst>
                <a:path extrusionOk="0" h="6875253" w="500332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A6378">
                <a:alpha val="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>
              <a:off x="0" y="0"/>
              <a:ext cx="500332" cy="6858065"/>
            </a:xfrm>
            <a:custGeom>
              <a:rect b="b" l="l" r="r" t="t"/>
              <a:pathLst>
                <a:path extrusionOk="0" h="6875253" w="500332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5" name="Google Shape;25;p3"/>
          <p:cNvGrpSpPr/>
          <p:nvPr/>
        </p:nvGrpSpPr>
        <p:grpSpPr>
          <a:xfrm flipH="1">
            <a:off x="8494493" y="0"/>
            <a:ext cx="649181" cy="5144627"/>
            <a:chOff x="0" y="-1438"/>
            <a:chExt cx="649181" cy="6859503"/>
          </a:xfrm>
        </p:grpSpPr>
        <p:sp>
          <p:nvSpPr>
            <p:cNvPr id="26" name="Google Shape;26;p3"/>
            <p:cNvSpPr/>
            <p:nvPr/>
          </p:nvSpPr>
          <p:spPr>
            <a:xfrm>
              <a:off x="0" y="-1438"/>
              <a:ext cx="649181" cy="6858065"/>
            </a:xfrm>
            <a:custGeom>
              <a:rect b="b" l="l" r="r" t="t"/>
              <a:pathLst>
                <a:path extrusionOk="0" h="6875253" w="500332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A6378">
                <a:alpha val="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>
              <a:off x="0" y="0"/>
              <a:ext cx="500332" cy="6858065"/>
            </a:xfrm>
            <a:custGeom>
              <a:rect b="b" l="l" r="r" t="t"/>
              <a:pathLst>
                <a:path extrusionOk="0" h="6875253" w="500332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" name="Google Shape;28;p3"/>
          <p:cNvSpPr/>
          <p:nvPr/>
        </p:nvSpPr>
        <p:spPr>
          <a:xfrm>
            <a:off x="0" y="4743450"/>
            <a:ext cx="9144000" cy="401100"/>
          </a:xfrm>
          <a:prstGeom prst="rect">
            <a:avLst/>
          </a:prstGeom>
          <a:solidFill>
            <a:schemeClr val="dk1">
              <a:alpha val="1490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Google Shape;29;p3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30" name="Google Shape;30;p3"/>
          <p:cNvSpPr txBox="1"/>
          <p:nvPr>
            <p:ph idx="1" type="body"/>
          </p:nvPr>
        </p:nvSpPr>
        <p:spPr>
          <a:xfrm>
            <a:off x="457200" y="1200150"/>
            <a:ext cx="82296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31" name="Google Shape;31;p3"/>
          <p:cNvSpPr txBox="1"/>
          <p:nvPr>
            <p:ph idx="12" type="sldNum"/>
          </p:nvPr>
        </p:nvSpPr>
        <p:spPr>
          <a:xfrm>
            <a:off x="8556791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"/>
          <p:cNvSpPr/>
          <p:nvPr/>
        </p:nvSpPr>
        <p:spPr>
          <a:xfrm>
            <a:off x="0" y="-1078"/>
            <a:ext cx="9144000" cy="1144200"/>
          </a:xfrm>
          <a:prstGeom prst="rect">
            <a:avLst/>
          </a:prstGeom>
          <a:solidFill>
            <a:schemeClr val="dk2">
              <a:alpha val="2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4" name="Google Shape;34;p4"/>
          <p:cNvGrpSpPr/>
          <p:nvPr/>
        </p:nvGrpSpPr>
        <p:grpSpPr>
          <a:xfrm>
            <a:off x="0" y="-1079"/>
            <a:ext cx="649181" cy="5144627"/>
            <a:chOff x="0" y="-1438"/>
            <a:chExt cx="649181" cy="6859503"/>
          </a:xfrm>
        </p:grpSpPr>
        <p:sp>
          <p:nvSpPr>
            <p:cNvPr id="35" name="Google Shape;35;p4"/>
            <p:cNvSpPr/>
            <p:nvPr/>
          </p:nvSpPr>
          <p:spPr>
            <a:xfrm>
              <a:off x="0" y="-1438"/>
              <a:ext cx="649181" cy="6858065"/>
            </a:xfrm>
            <a:custGeom>
              <a:rect b="b" l="l" r="r" t="t"/>
              <a:pathLst>
                <a:path extrusionOk="0" h="6875253" w="500332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" name="Google Shape;36;p4"/>
            <p:cNvSpPr/>
            <p:nvPr/>
          </p:nvSpPr>
          <p:spPr>
            <a:xfrm>
              <a:off x="0" y="0"/>
              <a:ext cx="500332" cy="6858065"/>
            </a:xfrm>
            <a:custGeom>
              <a:rect b="b" l="l" r="r" t="t"/>
              <a:pathLst>
                <a:path extrusionOk="0" h="6875253" w="500332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7" name="Google Shape;37;p4"/>
          <p:cNvGrpSpPr/>
          <p:nvPr/>
        </p:nvGrpSpPr>
        <p:grpSpPr>
          <a:xfrm flipH="1">
            <a:off x="8494493" y="0"/>
            <a:ext cx="649181" cy="5144627"/>
            <a:chOff x="0" y="-1438"/>
            <a:chExt cx="649181" cy="6859503"/>
          </a:xfrm>
        </p:grpSpPr>
        <p:sp>
          <p:nvSpPr>
            <p:cNvPr id="38" name="Google Shape;38;p4"/>
            <p:cNvSpPr/>
            <p:nvPr/>
          </p:nvSpPr>
          <p:spPr>
            <a:xfrm>
              <a:off x="0" y="-1438"/>
              <a:ext cx="649181" cy="6858065"/>
            </a:xfrm>
            <a:custGeom>
              <a:rect b="b" l="l" r="r" t="t"/>
              <a:pathLst>
                <a:path extrusionOk="0" h="6875253" w="500332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A6378">
                <a:alpha val="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" name="Google Shape;39;p4"/>
            <p:cNvSpPr/>
            <p:nvPr/>
          </p:nvSpPr>
          <p:spPr>
            <a:xfrm>
              <a:off x="0" y="0"/>
              <a:ext cx="500332" cy="6858065"/>
            </a:xfrm>
            <a:custGeom>
              <a:rect b="b" l="l" r="r" t="t"/>
              <a:pathLst>
                <a:path extrusionOk="0" h="6875253" w="500332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0" name="Google Shape;40;p4"/>
          <p:cNvSpPr/>
          <p:nvPr/>
        </p:nvSpPr>
        <p:spPr>
          <a:xfrm>
            <a:off x="0" y="4743450"/>
            <a:ext cx="9144000" cy="401100"/>
          </a:xfrm>
          <a:prstGeom prst="rect">
            <a:avLst/>
          </a:prstGeom>
          <a:solidFill>
            <a:schemeClr val="dk1">
              <a:alpha val="1490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4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42" name="Google Shape;42;p4"/>
          <p:cNvSpPr txBox="1"/>
          <p:nvPr>
            <p:ph idx="1" type="body"/>
          </p:nvPr>
        </p:nvSpPr>
        <p:spPr>
          <a:xfrm>
            <a:off x="457200" y="1200150"/>
            <a:ext cx="39945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43" name="Google Shape;43;p4"/>
          <p:cNvSpPr txBox="1"/>
          <p:nvPr>
            <p:ph idx="2" type="body"/>
          </p:nvPr>
        </p:nvSpPr>
        <p:spPr>
          <a:xfrm>
            <a:off x="4692274" y="1200150"/>
            <a:ext cx="39945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>
              <a:spcBef>
                <a:spcPts val="600"/>
              </a:spcBef>
              <a:spcAft>
                <a:spcPts val="0"/>
              </a:spcAft>
              <a:buSzPts val="3000"/>
              <a:buChar char="●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/>
        </p:txBody>
      </p:sp>
      <p:sp>
        <p:nvSpPr>
          <p:cNvPr id="44" name="Google Shape;44;p4"/>
          <p:cNvSpPr txBox="1"/>
          <p:nvPr>
            <p:ph idx="12" type="sldNum"/>
          </p:nvPr>
        </p:nvSpPr>
        <p:spPr>
          <a:xfrm>
            <a:off x="8556791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5"/>
          <p:cNvSpPr/>
          <p:nvPr/>
        </p:nvSpPr>
        <p:spPr>
          <a:xfrm>
            <a:off x="0" y="-1078"/>
            <a:ext cx="9144000" cy="1144200"/>
          </a:xfrm>
          <a:prstGeom prst="rect">
            <a:avLst/>
          </a:prstGeom>
          <a:solidFill>
            <a:schemeClr val="dk2">
              <a:alpha val="2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7" name="Google Shape;47;p5"/>
          <p:cNvGrpSpPr/>
          <p:nvPr/>
        </p:nvGrpSpPr>
        <p:grpSpPr>
          <a:xfrm>
            <a:off x="0" y="-1079"/>
            <a:ext cx="649181" cy="5144627"/>
            <a:chOff x="0" y="-1438"/>
            <a:chExt cx="649181" cy="6859503"/>
          </a:xfrm>
        </p:grpSpPr>
        <p:sp>
          <p:nvSpPr>
            <p:cNvPr id="48" name="Google Shape;48;p5"/>
            <p:cNvSpPr/>
            <p:nvPr/>
          </p:nvSpPr>
          <p:spPr>
            <a:xfrm>
              <a:off x="0" y="-1438"/>
              <a:ext cx="649181" cy="6858065"/>
            </a:xfrm>
            <a:custGeom>
              <a:rect b="b" l="l" r="r" t="t"/>
              <a:pathLst>
                <a:path extrusionOk="0" h="6875253" w="500332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" name="Google Shape;49;p5"/>
            <p:cNvSpPr/>
            <p:nvPr/>
          </p:nvSpPr>
          <p:spPr>
            <a:xfrm>
              <a:off x="0" y="0"/>
              <a:ext cx="500332" cy="6858065"/>
            </a:xfrm>
            <a:custGeom>
              <a:rect b="b" l="l" r="r" t="t"/>
              <a:pathLst>
                <a:path extrusionOk="0" h="6875253" w="500332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" name="Google Shape;50;p5"/>
          <p:cNvGrpSpPr/>
          <p:nvPr/>
        </p:nvGrpSpPr>
        <p:grpSpPr>
          <a:xfrm flipH="1">
            <a:off x="8494493" y="0"/>
            <a:ext cx="649181" cy="5144627"/>
            <a:chOff x="0" y="-1438"/>
            <a:chExt cx="649181" cy="6859503"/>
          </a:xfrm>
        </p:grpSpPr>
        <p:sp>
          <p:nvSpPr>
            <p:cNvPr id="51" name="Google Shape;51;p5"/>
            <p:cNvSpPr/>
            <p:nvPr/>
          </p:nvSpPr>
          <p:spPr>
            <a:xfrm>
              <a:off x="0" y="-1438"/>
              <a:ext cx="649181" cy="6858065"/>
            </a:xfrm>
            <a:custGeom>
              <a:rect b="b" l="l" r="r" t="t"/>
              <a:pathLst>
                <a:path extrusionOk="0" h="6875253" w="500332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" name="Google Shape;52;p5"/>
            <p:cNvSpPr/>
            <p:nvPr/>
          </p:nvSpPr>
          <p:spPr>
            <a:xfrm>
              <a:off x="0" y="0"/>
              <a:ext cx="500332" cy="6858065"/>
            </a:xfrm>
            <a:custGeom>
              <a:rect b="b" l="l" r="r" t="t"/>
              <a:pathLst>
                <a:path extrusionOk="0" h="6875253" w="500332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3" name="Google Shape;53;p5"/>
          <p:cNvSpPr/>
          <p:nvPr/>
        </p:nvSpPr>
        <p:spPr>
          <a:xfrm>
            <a:off x="0" y="4743450"/>
            <a:ext cx="9144000" cy="401100"/>
          </a:xfrm>
          <a:prstGeom prst="rect">
            <a:avLst/>
          </a:prstGeom>
          <a:solidFill>
            <a:schemeClr val="dk1">
              <a:alpha val="1490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5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55" name="Google Shape;55;p5"/>
          <p:cNvSpPr txBox="1"/>
          <p:nvPr>
            <p:ph idx="12" type="sldNum"/>
          </p:nvPr>
        </p:nvSpPr>
        <p:spPr>
          <a:xfrm>
            <a:off x="8556791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6"/>
          <p:cNvSpPr/>
          <p:nvPr/>
        </p:nvSpPr>
        <p:spPr>
          <a:xfrm>
            <a:off x="0" y="-1078"/>
            <a:ext cx="9144000" cy="1144200"/>
          </a:xfrm>
          <a:prstGeom prst="rect">
            <a:avLst/>
          </a:prstGeom>
          <a:solidFill>
            <a:schemeClr val="dk2">
              <a:alpha val="2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8" name="Google Shape;58;p6"/>
          <p:cNvGrpSpPr/>
          <p:nvPr/>
        </p:nvGrpSpPr>
        <p:grpSpPr>
          <a:xfrm>
            <a:off x="0" y="-1079"/>
            <a:ext cx="649181" cy="5144627"/>
            <a:chOff x="0" y="-1438"/>
            <a:chExt cx="649181" cy="6859503"/>
          </a:xfrm>
        </p:grpSpPr>
        <p:sp>
          <p:nvSpPr>
            <p:cNvPr id="59" name="Google Shape;59;p6"/>
            <p:cNvSpPr/>
            <p:nvPr/>
          </p:nvSpPr>
          <p:spPr>
            <a:xfrm>
              <a:off x="0" y="-1438"/>
              <a:ext cx="649181" cy="6858065"/>
            </a:xfrm>
            <a:custGeom>
              <a:rect b="b" l="l" r="r" t="t"/>
              <a:pathLst>
                <a:path extrusionOk="0" h="6875253" w="500332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" name="Google Shape;60;p6"/>
            <p:cNvSpPr/>
            <p:nvPr/>
          </p:nvSpPr>
          <p:spPr>
            <a:xfrm>
              <a:off x="0" y="0"/>
              <a:ext cx="500332" cy="6858065"/>
            </a:xfrm>
            <a:custGeom>
              <a:rect b="b" l="l" r="r" t="t"/>
              <a:pathLst>
                <a:path extrusionOk="0" h="6875253" w="500332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" name="Google Shape;61;p6"/>
          <p:cNvGrpSpPr/>
          <p:nvPr/>
        </p:nvGrpSpPr>
        <p:grpSpPr>
          <a:xfrm flipH="1">
            <a:off x="8494493" y="0"/>
            <a:ext cx="649181" cy="5144627"/>
            <a:chOff x="0" y="-1438"/>
            <a:chExt cx="649181" cy="6859503"/>
          </a:xfrm>
        </p:grpSpPr>
        <p:sp>
          <p:nvSpPr>
            <p:cNvPr id="62" name="Google Shape;62;p6"/>
            <p:cNvSpPr/>
            <p:nvPr/>
          </p:nvSpPr>
          <p:spPr>
            <a:xfrm>
              <a:off x="0" y="-1438"/>
              <a:ext cx="649181" cy="6858065"/>
            </a:xfrm>
            <a:custGeom>
              <a:rect b="b" l="l" r="r" t="t"/>
              <a:pathLst>
                <a:path extrusionOk="0" h="6875253" w="500332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" name="Google Shape;63;p6"/>
            <p:cNvSpPr/>
            <p:nvPr/>
          </p:nvSpPr>
          <p:spPr>
            <a:xfrm>
              <a:off x="0" y="0"/>
              <a:ext cx="500332" cy="6858065"/>
            </a:xfrm>
            <a:custGeom>
              <a:rect b="b" l="l" r="r" t="t"/>
              <a:pathLst>
                <a:path extrusionOk="0" h="6875253" w="500332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4" name="Google Shape;64;p6"/>
          <p:cNvSpPr/>
          <p:nvPr/>
        </p:nvSpPr>
        <p:spPr>
          <a:xfrm>
            <a:off x="0" y="4743450"/>
            <a:ext cx="9144000" cy="401100"/>
          </a:xfrm>
          <a:prstGeom prst="rect">
            <a:avLst/>
          </a:prstGeom>
          <a:solidFill>
            <a:schemeClr val="dk1">
              <a:alpha val="1490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6"/>
          <p:cNvSpPr txBox="1"/>
          <p:nvPr>
            <p:ph idx="1" type="body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 sz="1800">
                <a:solidFill>
                  <a:schemeClr val="lt2"/>
                </a:solidFill>
              </a:defRPr>
            </a:lvl1pPr>
          </a:lstStyle>
          <a:p/>
        </p:txBody>
      </p:sp>
      <p:sp>
        <p:nvSpPr>
          <p:cNvPr id="66" name="Google Shape;66;p6"/>
          <p:cNvSpPr txBox="1"/>
          <p:nvPr>
            <p:ph idx="12" type="sldNum"/>
          </p:nvPr>
        </p:nvSpPr>
        <p:spPr>
          <a:xfrm>
            <a:off x="8556791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7"/>
          <p:cNvSpPr/>
          <p:nvPr/>
        </p:nvSpPr>
        <p:spPr>
          <a:xfrm>
            <a:off x="0" y="-1078"/>
            <a:ext cx="9144000" cy="1144200"/>
          </a:xfrm>
          <a:prstGeom prst="rect">
            <a:avLst/>
          </a:prstGeom>
          <a:solidFill>
            <a:schemeClr val="dk2">
              <a:alpha val="2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9" name="Google Shape;69;p7"/>
          <p:cNvGrpSpPr/>
          <p:nvPr/>
        </p:nvGrpSpPr>
        <p:grpSpPr>
          <a:xfrm>
            <a:off x="0" y="-1079"/>
            <a:ext cx="649181" cy="5144627"/>
            <a:chOff x="0" y="-1438"/>
            <a:chExt cx="649181" cy="6859503"/>
          </a:xfrm>
        </p:grpSpPr>
        <p:sp>
          <p:nvSpPr>
            <p:cNvPr id="70" name="Google Shape;70;p7"/>
            <p:cNvSpPr/>
            <p:nvPr/>
          </p:nvSpPr>
          <p:spPr>
            <a:xfrm>
              <a:off x="0" y="-1438"/>
              <a:ext cx="649181" cy="6858065"/>
            </a:xfrm>
            <a:custGeom>
              <a:rect b="b" l="l" r="r" t="t"/>
              <a:pathLst>
                <a:path extrusionOk="0" h="6875253" w="500332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" name="Google Shape;71;p7"/>
            <p:cNvSpPr/>
            <p:nvPr/>
          </p:nvSpPr>
          <p:spPr>
            <a:xfrm>
              <a:off x="0" y="0"/>
              <a:ext cx="500332" cy="6858065"/>
            </a:xfrm>
            <a:custGeom>
              <a:rect b="b" l="l" r="r" t="t"/>
              <a:pathLst>
                <a:path extrusionOk="0" h="6875253" w="500332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2" name="Google Shape;72;p7"/>
          <p:cNvGrpSpPr/>
          <p:nvPr/>
        </p:nvGrpSpPr>
        <p:grpSpPr>
          <a:xfrm flipH="1">
            <a:off x="8494493" y="0"/>
            <a:ext cx="649181" cy="5144627"/>
            <a:chOff x="0" y="-1438"/>
            <a:chExt cx="649181" cy="6859503"/>
          </a:xfrm>
        </p:grpSpPr>
        <p:sp>
          <p:nvSpPr>
            <p:cNvPr id="73" name="Google Shape;73;p7"/>
            <p:cNvSpPr/>
            <p:nvPr/>
          </p:nvSpPr>
          <p:spPr>
            <a:xfrm>
              <a:off x="0" y="-1438"/>
              <a:ext cx="649181" cy="6858065"/>
            </a:xfrm>
            <a:custGeom>
              <a:rect b="b" l="l" r="r" t="t"/>
              <a:pathLst>
                <a:path extrusionOk="0" h="6875253" w="500332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7"/>
            <p:cNvSpPr/>
            <p:nvPr/>
          </p:nvSpPr>
          <p:spPr>
            <a:xfrm>
              <a:off x="0" y="0"/>
              <a:ext cx="500332" cy="6858065"/>
            </a:xfrm>
            <a:custGeom>
              <a:rect b="b" l="l" r="r" t="t"/>
              <a:pathLst>
                <a:path extrusionOk="0" h="6875253" w="500332">
                  <a:moveTo>
                    <a:pt x="0" y="0"/>
                  </a:moveTo>
                  <a:lnTo>
                    <a:pt x="500332" y="0"/>
                  </a:lnTo>
                  <a:lnTo>
                    <a:pt x="301925" y="6875253"/>
                  </a:lnTo>
                  <a:lnTo>
                    <a:pt x="0" y="6875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>
                <a:alpha val="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5" name="Google Shape;75;p7"/>
          <p:cNvSpPr/>
          <p:nvPr/>
        </p:nvSpPr>
        <p:spPr>
          <a:xfrm>
            <a:off x="0" y="4743450"/>
            <a:ext cx="9144000" cy="401100"/>
          </a:xfrm>
          <a:prstGeom prst="rect">
            <a:avLst/>
          </a:prstGeom>
          <a:solidFill>
            <a:schemeClr val="dk1">
              <a:alpha val="1490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7"/>
          <p:cNvSpPr txBox="1"/>
          <p:nvPr>
            <p:ph idx="12" type="sldNum"/>
          </p:nvPr>
        </p:nvSpPr>
        <p:spPr>
          <a:xfrm>
            <a:off x="8556791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potlight">
    <p:bg>
      <p:bgPr>
        <a:gradFill>
          <a:gsLst>
            <a:gs pos="0">
              <a:schemeClr val="dk2"/>
            </a:gs>
            <a:gs pos="100000">
              <a:schemeClr val="dk1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Trebuchet MS"/>
              <a:buNone/>
              <a:defRPr b="1" sz="360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Trebuchet MS"/>
              <a:buNone/>
              <a:defRPr b="1" sz="360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Trebuchet MS"/>
              <a:buNone/>
              <a:defRPr b="1" sz="360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Trebuchet MS"/>
              <a:buNone/>
              <a:defRPr b="1" sz="360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Trebuchet MS"/>
              <a:buNone/>
              <a:defRPr b="1" sz="360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Trebuchet MS"/>
              <a:buNone/>
              <a:defRPr b="1" sz="360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Trebuchet MS"/>
              <a:buNone/>
              <a:defRPr b="1" sz="360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Trebuchet MS"/>
              <a:buNone/>
              <a:defRPr b="1" sz="360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Trebuchet MS"/>
              <a:buNone/>
              <a:defRPr b="1" sz="3600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200150"/>
            <a:ext cx="8229600" cy="372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Trebuchet MS"/>
              <a:buChar char="●"/>
              <a:defRPr sz="30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rebuchet MS"/>
              <a:buChar char="○"/>
              <a:defRPr sz="2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rebuchet MS"/>
              <a:buChar char="■"/>
              <a:defRPr sz="2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rebuchet MS"/>
              <a:buChar char="●"/>
              <a:def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rebuchet MS"/>
              <a:buChar char="○"/>
              <a:def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rebuchet MS"/>
              <a:buChar char="■"/>
              <a:def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rebuchet MS"/>
              <a:buChar char="●"/>
              <a:def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rebuchet MS"/>
              <a:buChar char="○"/>
              <a:def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rebuchet MS"/>
              <a:buChar char="■"/>
              <a:def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56791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3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r">
              <a:buNone/>
              <a:defRPr sz="13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>
              <a:buNone/>
              <a:defRPr sz="13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>
              <a:buNone/>
              <a:defRPr sz="13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>
              <a:buNone/>
              <a:defRPr sz="13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>
              <a:buNone/>
              <a:defRPr sz="13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>
              <a:buNone/>
              <a:defRPr sz="13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>
              <a:buNone/>
              <a:defRPr sz="13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>
              <a:buNone/>
              <a:defRPr sz="13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.png"/><Relationship Id="rId4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png"/><Relationship Id="rId4" Type="http://schemas.openxmlformats.org/officeDocument/2006/relationships/image" Target="../media/image1.jpg"/><Relationship Id="rId5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Relationship Id="rId4" Type="http://schemas.openxmlformats.org/officeDocument/2006/relationships/image" Target="../media/image8.png"/><Relationship Id="rId5" Type="http://schemas.openxmlformats.org/officeDocument/2006/relationships/image" Target="../media/image7.png"/><Relationship Id="rId6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Relationship Id="rId4" Type="http://schemas.openxmlformats.org/officeDocument/2006/relationships/image" Target="../media/image13.png"/><Relationship Id="rId5" Type="http://schemas.openxmlformats.org/officeDocument/2006/relationships/image" Target="../media/image11.png"/><Relationship Id="rId6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8"/>
          <p:cNvSpPr txBox="1"/>
          <p:nvPr>
            <p:ph type="ctrTitle"/>
          </p:nvPr>
        </p:nvSpPr>
        <p:spPr>
          <a:xfrm>
            <a:off x="685800" y="1022746"/>
            <a:ext cx="7772400" cy="178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Онлайн Сервисы для Совместной Работы</a:t>
            </a:r>
            <a:endParaRPr/>
          </a:p>
        </p:txBody>
      </p:sp>
      <p:sp>
        <p:nvSpPr>
          <p:cNvPr id="82" name="Google Shape;82;p8"/>
          <p:cNvSpPr txBox="1"/>
          <p:nvPr>
            <p:ph idx="1" type="subTitle"/>
          </p:nvPr>
        </p:nvSpPr>
        <p:spPr>
          <a:xfrm>
            <a:off x="685800" y="2914650"/>
            <a:ext cx="7772400" cy="6585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“Работа в команде очень важна. </a:t>
            </a:r>
            <a:br>
              <a:rPr lang="en"/>
            </a:br>
            <a:r>
              <a:rPr lang="en"/>
              <a:t>Она позволяет свалить вину на другого.” :)</a:t>
            </a:r>
            <a:endParaRPr/>
          </a:p>
          <a:p>
            <a:pPr indent="0" lvl="0" marL="0" rtl="0" algn="r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1800">
                <a:solidFill>
                  <a:srgbClr val="B0B3B5"/>
                </a:solidFill>
              </a:rPr>
              <a:t>Восьмое правило Финэйгла</a:t>
            </a:r>
            <a:endParaRPr i="1" sz="1800">
              <a:solidFill>
                <a:srgbClr val="B0B3B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9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Шаг первый. Электронная почта</a:t>
            </a:r>
            <a:endParaRPr/>
          </a:p>
        </p:txBody>
      </p:sp>
      <p:sp>
        <p:nvSpPr>
          <p:cNvPr id="88" name="Google Shape;88;p9"/>
          <p:cNvSpPr txBox="1"/>
          <p:nvPr>
            <p:ph idx="1" type="body"/>
          </p:nvPr>
        </p:nvSpPr>
        <p:spPr>
          <a:xfrm>
            <a:off x="457200" y="971550"/>
            <a:ext cx="8229600" cy="7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Встречайте: ваш новый адрес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graphicFrame>
        <p:nvGraphicFramePr>
          <p:cNvPr id="89" name="Google Shape;89;p9"/>
          <p:cNvGraphicFramePr/>
          <p:nvPr/>
        </p:nvGraphicFramePr>
        <p:xfrm>
          <a:off x="942575" y="1577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{55F9C8FF-B9F5-44B9-9ED8-B713FC9ADA9C}</a:tableStyleId>
              </a:tblPr>
              <a:tblGrid>
                <a:gridCol w="3619500"/>
                <a:gridCol w="3619500"/>
              </a:tblGrid>
              <a:tr h="4554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IARizvanov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4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4800">
                          <a:solidFill>
                            <a:schemeClr val="lt1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@litsey2.ru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54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RAShigapov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4554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RMNakipov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4554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AMKhabibullina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</a:tbl>
          </a:graphicData>
        </a:graphic>
      </p:graphicFrame>
      <p:sp>
        <p:nvSpPr>
          <p:cNvPr id="90" name="Google Shape;90;p9"/>
          <p:cNvSpPr txBox="1"/>
          <p:nvPr>
            <p:ph idx="1" type="body"/>
          </p:nvPr>
        </p:nvSpPr>
        <p:spPr>
          <a:xfrm>
            <a:off x="457200" y="3322950"/>
            <a:ext cx="8229600" cy="166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19100" lvl="0" marL="457200" rtl="0" algn="l">
              <a:spcBef>
                <a:spcPts val="600"/>
              </a:spcBef>
              <a:spcAft>
                <a:spcPts val="0"/>
              </a:spcAft>
              <a:buSzPts val="3000"/>
              <a:buChar char="➔"/>
            </a:pPr>
            <a:r>
              <a:rPr lang="en"/>
              <a:t>“Чтооо?! Еще один ящик? Зачем???”</a:t>
            </a:r>
            <a:endParaRPr/>
          </a:p>
          <a:p>
            <a:pPr indent="-419100" lvl="0" marL="457200" rtl="0" algn="just">
              <a:spcBef>
                <a:spcPts val="0"/>
              </a:spcBef>
              <a:spcAft>
                <a:spcPts val="0"/>
              </a:spcAft>
              <a:buSzPts val="3000"/>
              <a:buChar char="➔"/>
            </a:pPr>
            <a:r>
              <a:rPr lang="en"/>
              <a:t>Нет, это не просто ящик! Это ключик к новому уровню работы в организации!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0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Раньше...</a:t>
            </a:r>
            <a:endParaRPr/>
          </a:p>
        </p:txBody>
      </p:sp>
      <p:pic>
        <p:nvPicPr>
          <p:cNvPr descr="SMALL IMAGE (PNG)Public Domain" id="96" name="Google Shape;96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505922" y="2041741"/>
            <a:ext cx="2088368" cy="2128684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0"/>
          <p:cNvSpPr txBox="1"/>
          <p:nvPr>
            <p:ph idx="1" type="body"/>
          </p:nvPr>
        </p:nvSpPr>
        <p:spPr>
          <a:xfrm>
            <a:off x="169250" y="4107375"/>
            <a:ext cx="3216600" cy="75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Завуч</a:t>
            </a:r>
            <a:endParaRPr sz="1400"/>
          </a:p>
        </p:txBody>
      </p:sp>
      <p:sp>
        <p:nvSpPr>
          <p:cNvPr id="98" name="Google Shape;98;p10"/>
          <p:cNvSpPr/>
          <p:nvPr/>
        </p:nvSpPr>
        <p:spPr>
          <a:xfrm>
            <a:off x="604550" y="1221325"/>
            <a:ext cx="2188500" cy="770400"/>
          </a:xfrm>
          <a:prstGeom prst="wedgeRectCallout">
            <a:avLst>
              <a:gd fmla="val 20976" name="adj1"/>
              <a:gd fmla="val 76823" name="adj2"/>
            </a:avLst>
          </a:prstGeom>
          <a:solidFill>
            <a:schemeClr val="lt2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Коллеги! Заполните, пожалуйста, отчет!</a:t>
            </a:r>
            <a:endParaRPr/>
          </a:p>
        </p:txBody>
      </p:sp>
      <p:pic>
        <p:nvPicPr>
          <p:cNvPr descr="File:CCBHS Teachers.jpg" id="99" name="Google Shape;99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34684" y="2155900"/>
            <a:ext cx="3171242" cy="2127375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0"/>
          <p:cNvSpPr txBox="1"/>
          <p:nvPr>
            <p:ph idx="1" type="body"/>
          </p:nvPr>
        </p:nvSpPr>
        <p:spPr>
          <a:xfrm>
            <a:off x="5838600" y="4157025"/>
            <a:ext cx="3167400" cy="75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Коллеги</a:t>
            </a:r>
            <a:endParaRPr sz="1400"/>
          </a:p>
        </p:txBody>
      </p:sp>
      <p:sp>
        <p:nvSpPr>
          <p:cNvPr id="101" name="Google Shape;101;p10"/>
          <p:cNvSpPr/>
          <p:nvPr/>
        </p:nvSpPr>
        <p:spPr>
          <a:xfrm>
            <a:off x="2750625" y="3595200"/>
            <a:ext cx="2856900" cy="6903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Файл Excel</a:t>
            </a:r>
            <a:endParaRPr/>
          </a:p>
        </p:txBody>
      </p:sp>
      <p:sp>
        <p:nvSpPr>
          <p:cNvPr id="102" name="Google Shape;102;p10"/>
          <p:cNvSpPr/>
          <p:nvPr/>
        </p:nvSpPr>
        <p:spPr>
          <a:xfrm rot="-1839472">
            <a:off x="3098191" y="1034429"/>
            <a:ext cx="2736951" cy="555920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Файл Excel 1</a:t>
            </a:r>
            <a:endParaRPr/>
          </a:p>
        </p:txBody>
      </p:sp>
      <p:sp>
        <p:nvSpPr>
          <p:cNvPr id="103" name="Google Shape;103;p10"/>
          <p:cNvSpPr/>
          <p:nvPr/>
        </p:nvSpPr>
        <p:spPr>
          <a:xfrm rot="-1839472">
            <a:off x="3250591" y="1186829"/>
            <a:ext cx="2736951" cy="555920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Файл Excel 2</a:t>
            </a:r>
            <a:endParaRPr/>
          </a:p>
        </p:txBody>
      </p:sp>
      <p:sp>
        <p:nvSpPr>
          <p:cNvPr id="104" name="Google Shape;104;p10"/>
          <p:cNvSpPr/>
          <p:nvPr/>
        </p:nvSpPr>
        <p:spPr>
          <a:xfrm rot="-1839472">
            <a:off x="3402991" y="1339229"/>
            <a:ext cx="2736951" cy="555920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Файл Excel 3</a:t>
            </a:r>
            <a:endParaRPr/>
          </a:p>
        </p:txBody>
      </p:sp>
      <p:sp>
        <p:nvSpPr>
          <p:cNvPr id="105" name="Google Shape;105;p10"/>
          <p:cNvSpPr/>
          <p:nvPr/>
        </p:nvSpPr>
        <p:spPr>
          <a:xfrm rot="-1839472">
            <a:off x="3555391" y="1491629"/>
            <a:ext cx="2736951" cy="555920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Файл Excel 4</a:t>
            </a:r>
            <a:endParaRPr/>
          </a:p>
        </p:txBody>
      </p:sp>
      <p:sp>
        <p:nvSpPr>
          <p:cNvPr id="106" name="Google Shape;106;p10"/>
          <p:cNvSpPr txBox="1"/>
          <p:nvPr>
            <p:ph idx="1" type="body"/>
          </p:nvPr>
        </p:nvSpPr>
        <p:spPr>
          <a:xfrm>
            <a:off x="5961625" y="397175"/>
            <a:ext cx="3216600" cy="75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Через день… </a:t>
            </a:r>
            <a:endParaRPr sz="1800"/>
          </a:p>
        </p:txBody>
      </p:sp>
      <p:sp>
        <p:nvSpPr>
          <p:cNvPr id="107" name="Google Shape;107;p10"/>
          <p:cNvSpPr/>
          <p:nvPr/>
        </p:nvSpPr>
        <p:spPr>
          <a:xfrm rot="-1839472">
            <a:off x="3707791" y="1644029"/>
            <a:ext cx="2736951" cy="555920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Файл Excel 5</a:t>
            </a:r>
            <a:endParaRPr/>
          </a:p>
        </p:txBody>
      </p:sp>
      <p:sp>
        <p:nvSpPr>
          <p:cNvPr id="108" name="Google Shape;108;p10"/>
          <p:cNvSpPr/>
          <p:nvPr/>
        </p:nvSpPr>
        <p:spPr>
          <a:xfrm rot="-1839472">
            <a:off x="3860191" y="1796429"/>
            <a:ext cx="2736951" cy="555920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Файл Excel 6</a:t>
            </a:r>
            <a:endParaRPr/>
          </a:p>
        </p:txBody>
      </p:sp>
      <p:sp>
        <p:nvSpPr>
          <p:cNvPr id="109" name="Google Shape;109;p10"/>
          <p:cNvSpPr txBox="1"/>
          <p:nvPr/>
        </p:nvSpPr>
        <p:spPr>
          <a:xfrm>
            <a:off x="7200500" y="70625"/>
            <a:ext cx="2097300" cy="17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два…</a:t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10" name="Google Shape;110;p10"/>
          <p:cNvSpPr txBox="1"/>
          <p:nvPr/>
        </p:nvSpPr>
        <p:spPr>
          <a:xfrm>
            <a:off x="7636450" y="412350"/>
            <a:ext cx="2081400" cy="158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 три...</a:t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11" name="Google Shape;111;p10"/>
          <p:cNvSpPr txBox="1"/>
          <p:nvPr>
            <p:ph idx="1" type="body"/>
          </p:nvPr>
        </p:nvSpPr>
        <p:spPr>
          <a:xfrm>
            <a:off x="374475" y="2268025"/>
            <a:ext cx="3076800" cy="1400700"/>
          </a:xfrm>
          <a:prstGeom prst="rect">
            <a:avLst/>
          </a:prstGeom>
          <a:solidFill>
            <a:srgbClr val="FF0000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Работы </a:t>
            </a:r>
            <a:endParaRPr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на два часа :’(</a:t>
            </a:r>
            <a:endParaRPr sz="14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1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1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8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2" presetSubtype="8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-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1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Теперь!</a:t>
            </a:r>
            <a:endParaRPr/>
          </a:p>
        </p:txBody>
      </p:sp>
      <p:pic>
        <p:nvPicPr>
          <p:cNvPr descr="SMALL IMAGE (PNG)Public Domain" id="117" name="Google Shape;117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505922" y="2041741"/>
            <a:ext cx="2088368" cy="2128684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1"/>
          <p:cNvSpPr txBox="1"/>
          <p:nvPr>
            <p:ph idx="1" type="body"/>
          </p:nvPr>
        </p:nvSpPr>
        <p:spPr>
          <a:xfrm>
            <a:off x="169250" y="4107375"/>
            <a:ext cx="3216600" cy="75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Завуч </a:t>
            </a:r>
            <a:endParaRPr sz="1400"/>
          </a:p>
        </p:txBody>
      </p:sp>
      <p:sp>
        <p:nvSpPr>
          <p:cNvPr id="119" name="Google Shape;119;p11"/>
          <p:cNvSpPr/>
          <p:nvPr/>
        </p:nvSpPr>
        <p:spPr>
          <a:xfrm>
            <a:off x="604550" y="1221325"/>
            <a:ext cx="2188500" cy="770400"/>
          </a:xfrm>
          <a:prstGeom prst="wedgeRectCallout">
            <a:avLst>
              <a:gd fmla="val 20976" name="adj1"/>
              <a:gd fmla="val 76823" name="adj2"/>
            </a:avLst>
          </a:prstGeom>
          <a:solidFill>
            <a:schemeClr val="lt2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Коллеги! Заполните, пожалуйста, отчет!</a:t>
            </a:r>
            <a:endParaRPr/>
          </a:p>
        </p:txBody>
      </p:sp>
      <p:pic>
        <p:nvPicPr>
          <p:cNvPr descr="File:CCBHS Teachers.jpg" id="120" name="Google Shape;120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34684" y="2155900"/>
            <a:ext cx="3171242" cy="2127375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1"/>
          <p:cNvSpPr txBox="1"/>
          <p:nvPr>
            <p:ph idx="1" type="body"/>
          </p:nvPr>
        </p:nvSpPr>
        <p:spPr>
          <a:xfrm>
            <a:off x="5838600" y="4157025"/>
            <a:ext cx="3167400" cy="75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Коллеги</a:t>
            </a:r>
            <a:endParaRPr sz="1400"/>
          </a:p>
        </p:txBody>
      </p:sp>
      <p:sp>
        <p:nvSpPr>
          <p:cNvPr id="122" name="Google Shape;122;p11"/>
          <p:cNvSpPr/>
          <p:nvPr/>
        </p:nvSpPr>
        <p:spPr>
          <a:xfrm>
            <a:off x="2750625" y="3595200"/>
            <a:ext cx="2856900" cy="6903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Google Docs</a:t>
            </a:r>
            <a:endParaRPr/>
          </a:p>
        </p:txBody>
      </p:sp>
      <p:sp>
        <p:nvSpPr>
          <p:cNvPr id="123" name="Google Shape;123;p11"/>
          <p:cNvSpPr txBox="1"/>
          <p:nvPr>
            <p:ph idx="1" type="body"/>
          </p:nvPr>
        </p:nvSpPr>
        <p:spPr>
          <a:xfrm>
            <a:off x="2862400" y="1459225"/>
            <a:ext cx="3216600" cy="75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На следующей перемене</a:t>
            </a:r>
            <a:endParaRPr sz="1800"/>
          </a:p>
        </p:txBody>
      </p:sp>
      <p:pic>
        <p:nvPicPr>
          <p:cNvPr descr="spreadsheets-128.png" id="124" name="Google Shape;124;p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90675" y="2440050"/>
            <a:ext cx="1219200" cy="1219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1"/>
          <p:cNvSpPr/>
          <p:nvPr/>
        </p:nvSpPr>
        <p:spPr>
          <a:xfrm flipH="1">
            <a:off x="2674425" y="1918800"/>
            <a:ext cx="2856900" cy="6903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Google Docs</a:t>
            </a:r>
            <a:endParaRPr/>
          </a:p>
        </p:txBody>
      </p:sp>
      <p:sp>
        <p:nvSpPr>
          <p:cNvPr id="126" name="Google Shape;126;p11"/>
          <p:cNvSpPr txBox="1"/>
          <p:nvPr>
            <p:ph idx="1" type="body"/>
          </p:nvPr>
        </p:nvSpPr>
        <p:spPr>
          <a:xfrm>
            <a:off x="24050" y="2278650"/>
            <a:ext cx="4139100" cy="1470300"/>
          </a:xfrm>
          <a:prstGeom prst="rect">
            <a:avLst/>
          </a:prstGeom>
          <a:solidFill>
            <a:srgbClr val="FF0000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7200"/>
              <a:t>✓✓✓ :)</a:t>
            </a:r>
            <a:endParaRPr sz="72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2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Каким образом?</a:t>
            </a:r>
            <a:endParaRPr/>
          </a:p>
        </p:txBody>
      </p:sp>
      <p:sp>
        <p:nvSpPr>
          <p:cNvPr id="132" name="Google Shape;132;p12"/>
          <p:cNvSpPr txBox="1"/>
          <p:nvPr>
            <p:ph idx="1" type="body"/>
          </p:nvPr>
        </p:nvSpPr>
        <p:spPr>
          <a:xfrm>
            <a:off x="-141775" y="2895675"/>
            <a:ext cx="2623200" cy="145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Почта</a:t>
            </a:r>
            <a:endParaRPr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@balacity.ru</a:t>
            </a:r>
            <a:endParaRPr/>
          </a:p>
        </p:txBody>
      </p:sp>
      <p:pic>
        <p:nvPicPr>
          <p:cNvPr descr="googlemail-128.png" id="133" name="Google Shape;133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0925" y="1767250"/>
            <a:ext cx="12192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oups-128.png" id="134" name="Google Shape;134;p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73925" y="1826375"/>
            <a:ext cx="1219200" cy="1219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2"/>
          <p:cNvSpPr txBox="1"/>
          <p:nvPr>
            <p:ph idx="1" type="body"/>
          </p:nvPr>
        </p:nvSpPr>
        <p:spPr>
          <a:xfrm>
            <a:off x="1929350" y="2928900"/>
            <a:ext cx="2532000" cy="148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Гугл</a:t>
            </a:r>
            <a:endParaRPr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 Группы</a:t>
            </a:r>
            <a:endParaRPr/>
          </a:p>
        </p:txBody>
      </p:sp>
      <p:pic>
        <p:nvPicPr>
          <p:cNvPr descr="drive-128.png" id="136" name="Google Shape;136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97275" y="1879275"/>
            <a:ext cx="1219200" cy="1219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2"/>
          <p:cNvSpPr txBox="1"/>
          <p:nvPr>
            <p:ph idx="1" type="body"/>
          </p:nvPr>
        </p:nvSpPr>
        <p:spPr>
          <a:xfrm>
            <a:off x="3853725" y="2948975"/>
            <a:ext cx="2334300" cy="148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Гугл </a:t>
            </a:r>
            <a:endParaRPr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Диск</a:t>
            </a:r>
            <a:endParaRPr/>
          </a:p>
        </p:txBody>
      </p:sp>
      <p:sp>
        <p:nvSpPr>
          <p:cNvPr id="138" name="Google Shape;138;p12"/>
          <p:cNvSpPr txBox="1"/>
          <p:nvPr>
            <p:ph idx="1" type="body"/>
          </p:nvPr>
        </p:nvSpPr>
        <p:spPr>
          <a:xfrm>
            <a:off x="1073675" y="1469475"/>
            <a:ext cx="2334300" cy="179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9600"/>
              <a:t>+</a:t>
            </a:r>
            <a:endParaRPr sz="9600"/>
          </a:p>
        </p:txBody>
      </p:sp>
      <p:sp>
        <p:nvSpPr>
          <p:cNvPr id="139" name="Google Shape;139;p12"/>
          <p:cNvSpPr txBox="1"/>
          <p:nvPr>
            <p:ph idx="1" type="body"/>
          </p:nvPr>
        </p:nvSpPr>
        <p:spPr>
          <a:xfrm>
            <a:off x="3054875" y="1469475"/>
            <a:ext cx="2334300" cy="179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9600"/>
              <a:t>+</a:t>
            </a:r>
            <a:endParaRPr sz="9600"/>
          </a:p>
        </p:txBody>
      </p:sp>
      <p:sp>
        <p:nvSpPr>
          <p:cNvPr id="140" name="Google Shape;140;p12"/>
          <p:cNvSpPr txBox="1"/>
          <p:nvPr>
            <p:ph idx="1" type="body"/>
          </p:nvPr>
        </p:nvSpPr>
        <p:spPr>
          <a:xfrm>
            <a:off x="4883675" y="1469475"/>
            <a:ext cx="2334300" cy="179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9600"/>
              <a:t>=</a:t>
            </a:r>
            <a:endParaRPr sz="9600"/>
          </a:p>
        </p:txBody>
      </p:sp>
      <p:pic>
        <p:nvPicPr>
          <p:cNvPr descr="SMALL IMAGE (PNG)Public Domain" id="141" name="Google Shape;141;p1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96425" y="1516475"/>
            <a:ext cx="2857500" cy="205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3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Каким образом?</a:t>
            </a:r>
            <a:endParaRPr/>
          </a:p>
        </p:txBody>
      </p:sp>
      <p:sp>
        <p:nvSpPr>
          <p:cNvPr id="147" name="Google Shape;147;p13"/>
          <p:cNvSpPr txBox="1"/>
          <p:nvPr>
            <p:ph idx="1" type="body"/>
          </p:nvPr>
        </p:nvSpPr>
        <p:spPr>
          <a:xfrm>
            <a:off x="457200" y="1200150"/>
            <a:ext cx="8229600" cy="372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19100" lvl="0" marL="457200" rtl="0" algn="l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SzPts val="3000"/>
              <a:buAutoNum type="arabicPeriod"/>
            </a:pPr>
            <a:r>
              <a:rPr lang="en"/>
              <a:t>Создать файл в Диске</a:t>
            </a:r>
            <a:endParaRPr/>
          </a:p>
          <a:p>
            <a:pPr indent="-4191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3000"/>
              <a:buAutoNum type="arabicPeriod"/>
            </a:pPr>
            <a:r>
              <a:rPr lang="en"/>
              <a:t>Поделиться с Группой коллег</a:t>
            </a:r>
            <a:endParaRPr/>
          </a:p>
          <a:p>
            <a:pPr indent="-4191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3000"/>
              <a:buAutoNum type="arabicPeriod"/>
            </a:pPr>
            <a:r>
              <a:rPr lang="en"/>
              <a:t>Оповестить через Почту</a:t>
            </a:r>
            <a:endParaRPr/>
          </a:p>
          <a:p>
            <a:pPr indent="-4191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3000"/>
              <a:buAutoNum type="arabicPeriod"/>
            </a:pPr>
            <a:r>
              <a:rPr lang="en"/>
              <a:t>Ожидать данных</a:t>
            </a:r>
            <a:endParaRPr/>
          </a:p>
        </p:txBody>
      </p:sp>
      <p:pic>
        <p:nvPicPr>
          <p:cNvPr descr="googlemail-128.png" id="148" name="Google Shape;14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27225" y="2925775"/>
            <a:ext cx="12192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oups-128.png" id="149" name="Google Shape;14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44875" y="1929125"/>
            <a:ext cx="12192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rive-128.png" id="150" name="Google Shape;150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13625" y="899475"/>
            <a:ext cx="1219200" cy="121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4"/>
          <p:cNvSpPr txBox="1"/>
          <p:nvPr>
            <p:ph type="title"/>
          </p:nvPr>
        </p:nvSpPr>
        <p:spPr>
          <a:xfrm>
            <a:off x="457200" y="-98822"/>
            <a:ext cx="8229600" cy="1491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Что еще? Общие мероприятия</a:t>
            </a:r>
            <a:endParaRPr/>
          </a:p>
        </p:txBody>
      </p:sp>
      <p:pic>
        <p:nvPicPr>
          <p:cNvPr id="156" name="Google Shape;156;p14"/>
          <p:cNvPicPr preferRelativeResize="0"/>
          <p:nvPr/>
        </p:nvPicPr>
        <p:blipFill rotWithShape="1">
          <a:blip r:embed="rId3">
            <a:alphaModFix/>
          </a:blip>
          <a:srcRect b="4625" l="-100" r="56447" t="22071"/>
          <a:stretch/>
        </p:blipFill>
        <p:spPr>
          <a:xfrm>
            <a:off x="3935449" y="32775"/>
            <a:ext cx="5216938" cy="49250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7" name="Google Shape;157;p14"/>
          <p:cNvCxnSpPr>
            <a:stCxn id="158" idx="3"/>
          </p:cNvCxnSpPr>
          <p:nvPr/>
        </p:nvCxnSpPr>
        <p:spPr>
          <a:xfrm>
            <a:off x="6087200" y="2009900"/>
            <a:ext cx="1439400" cy="1248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9" name="Google Shape;159;p14"/>
          <p:cNvCxnSpPr>
            <a:stCxn id="160" idx="3"/>
          </p:cNvCxnSpPr>
          <p:nvPr/>
        </p:nvCxnSpPr>
        <p:spPr>
          <a:xfrm flipH="1" rot="10800000">
            <a:off x="6116775" y="1151725"/>
            <a:ext cx="1380000" cy="135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1" name="Google Shape;161;p14"/>
          <p:cNvCxnSpPr>
            <a:stCxn id="162" idx="3"/>
          </p:cNvCxnSpPr>
          <p:nvPr/>
        </p:nvCxnSpPr>
        <p:spPr>
          <a:xfrm>
            <a:off x="6116550" y="404550"/>
            <a:ext cx="1370400" cy="225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3" name="Google Shape;163;p14"/>
          <p:cNvCxnSpPr>
            <a:stCxn id="164" idx="3"/>
          </p:cNvCxnSpPr>
          <p:nvPr/>
        </p:nvCxnSpPr>
        <p:spPr>
          <a:xfrm flipH="1" rot="10800000">
            <a:off x="6041000" y="4398825"/>
            <a:ext cx="1505400" cy="2670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165" name="Google Shape;165;p14"/>
          <p:cNvPicPr preferRelativeResize="0"/>
          <p:nvPr/>
        </p:nvPicPr>
        <p:blipFill rotWithShape="1">
          <a:blip r:embed="rId4">
            <a:alphaModFix/>
          </a:blip>
          <a:srcRect b="34881" l="26314" r="43225" t="29031"/>
          <a:stretch/>
        </p:blipFill>
        <p:spPr>
          <a:xfrm>
            <a:off x="45187" y="1366795"/>
            <a:ext cx="3827338" cy="245605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6" name="Google Shape;166;p14"/>
          <p:cNvCxnSpPr>
            <a:stCxn id="167" idx="3"/>
          </p:cNvCxnSpPr>
          <p:nvPr/>
        </p:nvCxnSpPr>
        <p:spPr>
          <a:xfrm flipH="1" rot="10800000">
            <a:off x="6060875" y="3079850"/>
            <a:ext cx="1489500" cy="5238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8" name="Google Shape;168;p14"/>
          <p:cNvCxnSpPr>
            <a:stCxn id="169" idx="3"/>
          </p:cNvCxnSpPr>
          <p:nvPr/>
        </p:nvCxnSpPr>
        <p:spPr>
          <a:xfrm flipH="1" rot="10800000">
            <a:off x="6073800" y="2482375"/>
            <a:ext cx="1830000" cy="2865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170" name="Google Shape;170;p14"/>
          <p:cNvPicPr preferRelativeResize="0"/>
          <p:nvPr/>
        </p:nvPicPr>
        <p:blipFill rotWithShape="1">
          <a:blip r:embed="rId5">
            <a:alphaModFix/>
          </a:blip>
          <a:srcRect b="31875" l="26261" r="42246" t="33641"/>
          <a:stretch/>
        </p:blipFill>
        <p:spPr>
          <a:xfrm>
            <a:off x="387250" y="2060398"/>
            <a:ext cx="3892378" cy="2308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14"/>
          <p:cNvPicPr preferRelativeResize="0"/>
          <p:nvPr/>
        </p:nvPicPr>
        <p:blipFill rotWithShape="1">
          <a:blip r:embed="rId6">
            <a:alphaModFix/>
          </a:blip>
          <a:srcRect b="42098" l="22082" r="43387" t="21814"/>
          <a:stretch/>
        </p:blipFill>
        <p:spPr>
          <a:xfrm>
            <a:off x="790365" y="2434350"/>
            <a:ext cx="4385054" cy="2482124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14"/>
          <p:cNvSpPr txBox="1"/>
          <p:nvPr>
            <p:ph idx="1" type="body"/>
          </p:nvPr>
        </p:nvSpPr>
        <p:spPr>
          <a:xfrm>
            <a:off x="3181650" y="64350"/>
            <a:ext cx="2934900" cy="680400"/>
          </a:xfrm>
          <a:prstGeom prst="rect">
            <a:avLst/>
          </a:prstGeom>
          <a:solidFill>
            <a:srgbClr val="FF0000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Праздники :)</a:t>
            </a:r>
            <a:endParaRPr/>
          </a:p>
        </p:txBody>
      </p:sp>
      <p:sp>
        <p:nvSpPr>
          <p:cNvPr id="160" name="Google Shape;160;p14"/>
          <p:cNvSpPr txBox="1"/>
          <p:nvPr>
            <p:ph idx="1" type="body"/>
          </p:nvPr>
        </p:nvSpPr>
        <p:spPr>
          <a:xfrm>
            <a:off x="3181875" y="825025"/>
            <a:ext cx="2934900" cy="680400"/>
          </a:xfrm>
          <a:prstGeom prst="rect">
            <a:avLst/>
          </a:prstGeom>
          <a:solidFill>
            <a:srgbClr val="FF0000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Пробные ЕГЭ</a:t>
            </a:r>
            <a:endParaRPr/>
          </a:p>
        </p:txBody>
      </p:sp>
      <p:sp>
        <p:nvSpPr>
          <p:cNvPr id="158" name="Google Shape;158;p14"/>
          <p:cNvSpPr txBox="1"/>
          <p:nvPr>
            <p:ph idx="1" type="body"/>
          </p:nvPr>
        </p:nvSpPr>
        <p:spPr>
          <a:xfrm>
            <a:off x="3152300" y="1669700"/>
            <a:ext cx="2934900" cy="680400"/>
          </a:xfrm>
          <a:prstGeom prst="rect">
            <a:avLst/>
          </a:prstGeom>
          <a:solidFill>
            <a:srgbClr val="FF0000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Дежурства</a:t>
            </a:r>
            <a:endParaRPr/>
          </a:p>
        </p:txBody>
      </p:sp>
      <p:sp>
        <p:nvSpPr>
          <p:cNvPr id="164" name="Google Shape;164;p14"/>
          <p:cNvSpPr txBox="1"/>
          <p:nvPr>
            <p:ph idx="1" type="body"/>
          </p:nvPr>
        </p:nvSpPr>
        <p:spPr>
          <a:xfrm>
            <a:off x="3106100" y="4134375"/>
            <a:ext cx="2934900" cy="1062900"/>
          </a:xfrm>
          <a:prstGeom prst="rect">
            <a:avLst/>
          </a:prstGeom>
          <a:solidFill>
            <a:srgbClr val="FF0000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Общелицеские мероприятия</a:t>
            </a:r>
            <a:endParaRPr/>
          </a:p>
        </p:txBody>
      </p:sp>
      <p:sp>
        <p:nvSpPr>
          <p:cNvPr id="167" name="Google Shape;167;p14"/>
          <p:cNvSpPr txBox="1"/>
          <p:nvPr>
            <p:ph idx="1" type="body"/>
          </p:nvPr>
        </p:nvSpPr>
        <p:spPr>
          <a:xfrm>
            <a:off x="3125975" y="3155900"/>
            <a:ext cx="2934900" cy="895500"/>
          </a:xfrm>
          <a:prstGeom prst="rect">
            <a:avLst/>
          </a:prstGeom>
          <a:solidFill>
            <a:srgbClr val="FF0000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Распорядок дня</a:t>
            </a:r>
            <a:endParaRPr/>
          </a:p>
        </p:txBody>
      </p:sp>
      <p:sp>
        <p:nvSpPr>
          <p:cNvPr id="169" name="Google Shape;169;p14"/>
          <p:cNvSpPr txBox="1"/>
          <p:nvPr>
            <p:ph idx="1" type="body"/>
          </p:nvPr>
        </p:nvSpPr>
        <p:spPr>
          <a:xfrm>
            <a:off x="3138900" y="2428675"/>
            <a:ext cx="2934900" cy="680400"/>
          </a:xfrm>
          <a:prstGeom prst="rect">
            <a:avLst/>
          </a:prstGeom>
          <a:solidFill>
            <a:srgbClr val="FF0000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Уроки</a:t>
            </a:r>
            <a:endParaRPr/>
          </a:p>
        </p:txBody>
      </p:sp>
      <p:sp>
        <p:nvSpPr>
          <p:cNvPr id="172" name="Google Shape;172;p14"/>
          <p:cNvSpPr txBox="1"/>
          <p:nvPr>
            <p:ph idx="1" type="body"/>
          </p:nvPr>
        </p:nvSpPr>
        <p:spPr>
          <a:xfrm>
            <a:off x="274800" y="1657350"/>
            <a:ext cx="2753700" cy="2652600"/>
          </a:xfrm>
          <a:prstGeom prst="rect">
            <a:avLst/>
          </a:prstGeom>
          <a:solidFill>
            <a:srgbClr val="980000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Заполнить </a:t>
            </a:r>
            <a:r>
              <a:rPr lang="en" u="sng">
                <a:solidFill>
                  <a:srgbClr val="FFFFFF"/>
                </a:solidFill>
              </a:rPr>
              <a:t>один раз</a:t>
            </a:r>
            <a:r>
              <a:rPr lang="en">
                <a:solidFill>
                  <a:srgbClr val="FFFFFF"/>
                </a:solidFill>
              </a:rPr>
              <a:t> и все увидят у себя в календаре!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7" name="Google Shape;177;p15"/>
          <p:cNvGraphicFramePr/>
          <p:nvPr/>
        </p:nvGraphicFramePr>
        <p:xfrm>
          <a:off x="6282250" y="17163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{55F9C8FF-B9F5-44B9-9ED8-B713FC9ADA9C}</a:tableStyleId>
              </a:tblPr>
              <a:tblGrid>
                <a:gridCol w="2851950"/>
              </a:tblGrid>
              <a:tr h="1346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Фотографии</a:t>
                      </a:r>
                      <a:endParaRPr sz="1800">
                        <a:solidFill>
                          <a:srgbClr val="FFFFFF"/>
                        </a:solidFill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Видеозаписи</a:t>
                      </a:r>
                      <a:endParaRPr sz="1800">
                        <a:solidFill>
                          <a:srgbClr val="FFFFFF"/>
                        </a:solidFill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Сценарии</a:t>
                      </a:r>
                      <a:endParaRPr sz="1800">
                        <a:solidFill>
                          <a:srgbClr val="FFFFFF"/>
                        </a:solidFill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Проект информатизации</a:t>
                      </a:r>
                      <a:endParaRPr sz="1800">
                        <a:solidFill>
                          <a:srgbClr val="FFFFFF"/>
                        </a:solidFill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Списки учеников</a:t>
                      </a:r>
                      <a:endParaRPr sz="1800">
                        <a:solidFill>
                          <a:srgbClr val="FFFFFF"/>
                        </a:solidFill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Календарные планы</a:t>
                      </a:r>
                      <a:endParaRPr sz="1800">
                        <a:solidFill>
                          <a:srgbClr val="FFFFFF"/>
                        </a:solidFill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График олимпиад</a:t>
                      </a:r>
                      <a:endParaRPr sz="1800">
                        <a:solidFill>
                          <a:srgbClr val="FFFFFF"/>
                        </a:solidFill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Альбом призеров олимпиад</a:t>
                      </a:r>
                      <a:endParaRPr sz="1800">
                        <a:solidFill>
                          <a:srgbClr val="FFFFFF"/>
                        </a:solidFill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Устав</a:t>
                      </a:r>
                      <a:endParaRPr sz="1800">
                        <a:solidFill>
                          <a:srgbClr val="FFFFFF"/>
                        </a:solidFill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Распорядок дня</a:t>
                      </a:r>
                      <a:endParaRPr sz="1800">
                        <a:solidFill>
                          <a:srgbClr val="FFFFFF"/>
                        </a:solidFill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…</a:t>
                      </a:r>
                      <a:endParaRPr sz="1800">
                        <a:solidFill>
                          <a:srgbClr val="FFFFFF"/>
                        </a:solidFill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52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FFFFFF"/>
                        </a:solidFill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78" name="Google Shape;178;p15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Что еще? Общий файловый архив</a:t>
            </a:r>
            <a:endParaRPr/>
          </a:p>
        </p:txBody>
      </p:sp>
      <p:graphicFrame>
        <p:nvGraphicFramePr>
          <p:cNvPr id="179" name="Google Shape;179;p15"/>
          <p:cNvGraphicFramePr/>
          <p:nvPr/>
        </p:nvGraphicFramePr>
        <p:xfrm>
          <a:off x="331225" y="9506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{55F9C8FF-B9F5-44B9-9ED8-B713FC9ADA9C}</a:tableStyleId>
              </a:tblPr>
              <a:tblGrid>
                <a:gridCol w="2851950"/>
                <a:gridCol w="2628925"/>
              </a:tblGrid>
              <a:tr h="1346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Фотографии</a:t>
                      </a:r>
                      <a:endParaRPr sz="1800">
                        <a:solidFill>
                          <a:srgbClr val="FFFFFF"/>
                        </a:solidFill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Видеозаписи</a:t>
                      </a:r>
                      <a:endParaRPr sz="1800">
                        <a:solidFill>
                          <a:srgbClr val="FFFFFF"/>
                        </a:solidFill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Сценарии</a:t>
                      </a:r>
                      <a:endParaRPr sz="1800">
                        <a:solidFill>
                          <a:srgbClr val="FFFFFF"/>
                        </a:solidFill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Проект информатизации</a:t>
                      </a:r>
                      <a:endParaRPr sz="1800">
                        <a:solidFill>
                          <a:srgbClr val="FFFFFF"/>
                        </a:solidFill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Распорядок дня</a:t>
                      </a:r>
                      <a:endParaRPr sz="1800">
                        <a:solidFill>
                          <a:srgbClr val="FFFFFF"/>
                        </a:solidFill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Списки учеников</a:t>
                      </a:r>
                      <a:endParaRPr sz="1800">
                        <a:solidFill>
                          <a:srgbClr val="FFFFFF"/>
                        </a:solidFill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Календарные планы</a:t>
                      </a:r>
                      <a:endParaRPr sz="1800">
                        <a:solidFill>
                          <a:srgbClr val="FFFFFF"/>
                        </a:solidFill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График олимпиад</a:t>
                      </a:r>
                      <a:endParaRPr sz="1800">
                        <a:solidFill>
                          <a:srgbClr val="FFFFFF"/>
                        </a:solidFill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Фото призеров </a:t>
                      </a:r>
                      <a:endParaRPr sz="1800">
                        <a:solidFill>
                          <a:srgbClr val="FFFFFF"/>
                        </a:solidFill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Устав</a:t>
                      </a:r>
                      <a:endParaRPr sz="1800">
                        <a:solidFill>
                          <a:srgbClr val="FFFFFF"/>
                        </a:solidFill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952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Компьютер 1</a:t>
                      </a:r>
                      <a:endParaRPr sz="1800">
                        <a:solidFill>
                          <a:srgbClr val="FFFFFF"/>
                        </a:solidFill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rgbClr val="FFFFFF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Компьютер 2</a:t>
                      </a:r>
                      <a:endParaRPr sz="1800">
                        <a:solidFill>
                          <a:srgbClr val="FFFFFF"/>
                        </a:solidFill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descr="drive-128.png" id="180" name="Google Shape;18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28725" y="743850"/>
            <a:ext cx="1219200" cy="121920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15"/>
          <p:cNvSpPr/>
          <p:nvPr/>
        </p:nvSpPr>
        <p:spPr>
          <a:xfrm rot="478">
            <a:off x="1539925" y="3398467"/>
            <a:ext cx="2155800" cy="7182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Trebuchet MS"/>
                <a:ea typeface="Trebuchet MS"/>
                <a:cs typeface="Trebuchet MS"/>
                <a:sym typeface="Trebuchet MS"/>
              </a:rPr>
              <a:t>Нужен файл?</a:t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descr="SMALL IMAGE (PNG)Public Domain" id="182" name="Google Shape;18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8900" y="2952400"/>
            <a:ext cx="986391" cy="1720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MALL IMAGE (PNG)Public Domain" id="183" name="Google Shape;18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40225" y="2934875"/>
            <a:ext cx="986391" cy="1720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atis Vektorgrafik: Fodspor" id="184" name="Google Shape;184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400000">
            <a:off x="1445090" y="4111046"/>
            <a:ext cx="766211" cy="104781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atis Vektorgrafik: Fodspor" id="185" name="Google Shape;185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400000">
            <a:off x="2734842" y="4043073"/>
            <a:ext cx="856832" cy="117173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6" name="Google Shape;186;p15"/>
          <p:cNvCxnSpPr/>
          <p:nvPr/>
        </p:nvCxnSpPr>
        <p:spPr>
          <a:xfrm>
            <a:off x="5809250" y="1019550"/>
            <a:ext cx="0" cy="4035600"/>
          </a:xfrm>
          <a:prstGeom prst="straightConnector1">
            <a:avLst/>
          </a:prstGeom>
          <a:noFill/>
          <a:ln cap="flat" cmpd="sng" w="76200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87" name="Google Shape;187;p15"/>
          <p:cNvSpPr txBox="1"/>
          <p:nvPr/>
        </p:nvSpPr>
        <p:spPr>
          <a:xfrm>
            <a:off x="6284550" y="1134050"/>
            <a:ext cx="1511700" cy="4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rPr>
              <a:t>Гугл Диск</a:t>
            </a:r>
            <a:endParaRPr/>
          </a:p>
        </p:txBody>
      </p:sp>
      <p:pic>
        <p:nvPicPr>
          <p:cNvPr descr="Kotak, Penyimpanan, File" id="188" name="Google Shape;188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7752" y="1295846"/>
            <a:ext cx="1480547" cy="1334806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15"/>
          <p:cNvSpPr/>
          <p:nvPr/>
        </p:nvSpPr>
        <p:spPr>
          <a:xfrm rot="460">
            <a:off x="2085275" y="1044642"/>
            <a:ext cx="4488600" cy="7182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Trebuchet MS"/>
                <a:ea typeface="Trebuchet MS"/>
                <a:cs typeface="Trebuchet MS"/>
                <a:sym typeface="Trebuchet MS"/>
              </a:rPr>
              <a:t>Загрузка</a:t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descr="Kotak, Penyimpanan, File" id="190" name="Google Shape;190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345877" y="1841221"/>
            <a:ext cx="1480547" cy="1334806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15"/>
          <p:cNvSpPr/>
          <p:nvPr/>
        </p:nvSpPr>
        <p:spPr>
          <a:xfrm rot="617">
            <a:off x="4733400" y="1589867"/>
            <a:ext cx="1670700" cy="7182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Trebuchet MS"/>
                <a:ea typeface="Trebuchet MS"/>
                <a:cs typeface="Trebuchet MS"/>
                <a:sym typeface="Trebuchet MS"/>
              </a:rPr>
              <a:t>Загрузка</a:t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92" name="Google Shape;192;p15"/>
          <p:cNvSpPr txBox="1"/>
          <p:nvPr>
            <p:ph idx="1" type="body"/>
          </p:nvPr>
        </p:nvSpPr>
        <p:spPr>
          <a:xfrm>
            <a:off x="3908225" y="1933475"/>
            <a:ext cx="3665700" cy="1804800"/>
          </a:xfrm>
          <a:prstGeom prst="rect">
            <a:avLst/>
          </a:prstGeom>
          <a:solidFill>
            <a:srgbClr val="980000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Все в одном месте. </a:t>
            </a:r>
            <a:endParaRPr>
              <a:solidFill>
                <a:srgbClr val="FFFFFF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Загрузил один раз - появилось у всех!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6"/>
          <p:cNvSpPr txBox="1"/>
          <p:nvPr>
            <p:ph idx="1" type="body"/>
          </p:nvPr>
        </p:nvSpPr>
        <p:spPr>
          <a:xfrm>
            <a:off x="0" y="10625"/>
            <a:ext cx="9175800" cy="5150700"/>
          </a:xfrm>
          <a:prstGeom prst="rect">
            <a:avLst/>
          </a:prstGeom>
          <a:solidFill>
            <a:srgbClr val="980000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4800"/>
              <a:t>И еще бесчисленное множество комбинаций для работы вместе!</a:t>
            </a:r>
            <a:endParaRPr sz="4800"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4800"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4800"/>
              <a:t>Начните на</a:t>
            </a:r>
            <a:endParaRPr sz="4800"/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4800"/>
              <a:t>apps.litsey2.ru</a:t>
            </a:r>
            <a:endParaRPr sz="4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potlight">
  <a:themeElements>
    <a:clrScheme name="Custom 439">
      <a:dk1>
        <a:srgbClr val="000000"/>
      </a:dk1>
      <a:lt1>
        <a:srgbClr val="FFFFFF"/>
      </a:lt1>
      <a:dk2>
        <a:srgbClr val="5C6E95"/>
      </a:dk2>
      <a:lt2>
        <a:srgbClr val="ACB4C2"/>
      </a:lt2>
      <a:accent1>
        <a:srgbClr val="667E50"/>
      </a:accent1>
      <a:accent2>
        <a:srgbClr val="CFBF73"/>
      </a:accent2>
      <a:accent3>
        <a:srgbClr val="8C7C82"/>
      </a:accent3>
      <a:accent4>
        <a:srgbClr val="9ABF87"/>
      </a:accent4>
      <a:accent5>
        <a:srgbClr val="CF9462"/>
      </a:accent5>
      <a:accent6>
        <a:srgbClr val="A25642"/>
      </a:accent6>
      <a:hlink>
        <a:srgbClr val="5173A5"/>
      </a:hlink>
      <a:folHlink>
        <a:srgbClr val="68728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